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9" autoAdjust="0"/>
    <p:restoredTop sz="94660"/>
  </p:normalViewPr>
  <p:slideViewPr>
    <p:cSldViewPr>
      <p:cViewPr varScale="1">
        <p:scale>
          <a:sx n="86" d="100"/>
          <a:sy n="86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CFBD-C713-4BCB-BB76-CEFAF8ACBFF3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1653-E056-4FC7-B3AC-ED76B592E8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428999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SPLOST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(Special Purpose Local Option Sales Tax)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300" dirty="0" smtClean="0"/>
              <a:t>Public Hearing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981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August 12, 2013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:00 PM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City Hall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Travel Trolley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establish a weekend travel trolley in LaFayette</a:t>
            </a:r>
          </a:p>
          <a:p>
            <a:r>
              <a:rPr lang="en-US" dirty="0" smtClean="0"/>
              <a:t>Trolley Stops throughout town with stops at City Parks, Historical Sites, Businesses and other places of interest</a:t>
            </a:r>
          </a:p>
          <a:p>
            <a:r>
              <a:rPr lang="en-US" dirty="0" smtClean="0"/>
              <a:t>Handicap Accessible</a:t>
            </a:r>
          </a:p>
          <a:p>
            <a:endParaRPr lang="en-US" dirty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$60,000</a:t>
            </a:r>
            <a:endParaRPr lang="en-US" u="sng" dirty="0"/>
          </a:p>
        </p:txBody>
      </p:sp>
      <p:pic>
        <p:nvPicPr>
          <p:cNvPr id="9" name="Content Placeholder 8" descr="sonoma.9901030401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399"/>
            <a:ext cx="4038600" cy="327660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City Hall Upgrades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City Hall up to date by</a:t>
            </a:r>
          </a:p>
          <a:p>
            <a:r>
              <a:rPr lang="en-US" dirty="0" smtClean="0"/>
              <a:t>Paint</a:t>
            </a:r>
          </a:p>
          <a:p>
            <a:r>
              <a:rPr lang="en-US" dirty="0" smtClean="0"/>
              <a:t>Roof Replacement</a:t>
            </a:r>
          </a:p>
          <a:p>
            <a:r>
              <a:rPr lang="en-US" dirty="0" smtClean="0"/>
              <a:t>Replacement of A/C Units</a:t>
            </a:r>
          </a:p>
          <a:p>
            <a:r>
              <a:rPr lang="en-US" dirty="0" smtClean="0"/>
              <a:t>Replace Furniture</a:t>
            </a:r>
          </a:p>
          <a:p>
            <a:r>
              <a:rPr lang="en-US" dirty="0" smtClean="0"/>
              <a:t>Replace Flooring</a:t>
            </a:r>
          </a:p>
          <a:p>
            <a:endParaRPr lang="en-US" dirty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$150,000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Other Options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Police-Repeater Radio System		  $50,000</a:t>
            </a:r>
          </a:p>
          <a:p>
            <a:endParaRPr lang="en-US" dirty="0" smtClean="0"/>
          </a:p>
          <a:p>
            <a:r>
              <a:rPr lang="en-US" dirty="0" smtClean="0"/>
              <a:t>Library-Books to Teach (over 5 years)  $50,000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City Hall-Replace outdated software	  $90,000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Other Options Cost		</a:t>
            </a:r>
            <a:r>
              <a:rPr lang="en-US" u="sng" dirty="0" smtClean="0"/>
              <a:t>$190,000</a:t>
            </a:r>
            <a:endParaRPr lang="en-US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Possible SPLOST Project Lists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(in order of slides)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City Roads &amp; Side Walks		$1.6 million</a:t>
            </a:r>
          </a:p>
          <a:p>
            <a:r>
              <a:rPr lang="en-US" dirty="0" smtClean="0"/>
              <a:t>City Lake Project				$50,000</a:t>
            </a:r>
          </a:p>
          <a:p>
            <a:r>
              <a:rPr lang="en-US" dirty="0" smtClean="0"/>
              <a:t>Splash Park				$500,000</a:t>
            </a:r>
          </a:p>
          <a:p>
            <a:r>
              <a:rPr lang="en-US" dirty="0" smtClean="0"/>
              <a:t>Ross-Abney Stadium			$150,000</a:t>
            </a:r>
          </a:p>
          <a:p>
            <a:r>
              <a:rPr lang="en-US" dirty="0" smtClean="0"/>
              <a:t>Walking &amp; Biking Trail			$100,000</a:t>
            </a:r>
          </a:p>
          <a:p>
            <a:r>
              <a:rPr lang="en-US" dirty="0" smtClean="0"/>
              <a:t>Train Depot Project			$100,000</a:t>
            </a:r>
          </a:p>
          <a:p>
            <a:r>
              <a:rPr lang="en-US" dirty="0" smtClean="0"/>
              <a:t>Travel Trolley				$60,000</a:t>
            </a:r>
          </a:p>
          <a:p>
            <a:r>
              <a:rPr lang="en-US" dirty="0" smtClean="0"/>
              <a:t>City Hall Upgrades			$150,000</a:t>
            </a:r>
          </a:p>
          <a:p>
            <a:r>
              <a:rPr lang="en-US" dirty="0" smtClean="0"/>
              <a:t>Other Options				$190,000</a:t>
            </a:r>
          </a:p>
          <a:p>
            <a:r>
              <a:rPr lang="en-US" dirty="0" smtClean="0"/>
              <a:t>Possible Project Totals			</a:t>
            </a:r>
            <a:r>
              <a:rPr lang="en-US" u="sng" dirty="0" smtClean="0"/>
              <a:t>$2.9 million</a:t>
            </a:r>
            <a:endParaRPr lang="en-US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time and interest in your community.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Any Questions?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Please feel free to stay for the City Council Meeting to follow.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SPLOST?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SPLOST stands for (Special Purpose Local Option Sales Tax)</a:t>
            </a:r>
          </a:p>
          <a:p>
            <a:r>
              <a:rPr lang="en-US" sz="2800" dirty="0" smtClean="0"/>
              <a:t>SPLOST taxes represent 1 cent on the dollar</a:t>
            </a:r>
          </a:p>
          <a:p>
            <a:r>
              <a:rPr lang="en-US" sz="2800" dirty="0" smtClean="0"/>
              <a:t>SPLOST will be on November ballot</a:t>
            </a:r>
          </a:p>
          <a:p>
            <a:r>
              <a:rPr lang="en-US" sz="2800" dirty="0" smtClean="0"/>
              <a:t>SPLOST lasts 5 years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133600"/>
          </a:xfrm>
        </p:spPr>
        <p:txBody>
          <a:bodyPr/>
          <a:lstStyle/>
          <a:p>
            <a:r>
              <a:rPr lang="en-US" u="sng" dirty="0" smtClean="0"/>
              <a:t>Possible SPLOST Projects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City Roads &amp; Side Walks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Repaving of approximately 10 miles of city roads</a:t>
            </a:r>
          </a:p>
          <a:p>
            <a:r>
              <a:rPr lang="en-US" dirty="0" smtClean="0"/>
              <a:t>$100,000 of sidewalk work</a:t>
            </a:r>
          </a:p>
          <a:p>
            <a:r>
              <a:rPr lang="en-US" dirty="0" smtClean="0"/>
              <a:t>Culverts &amp; Bridge Replacement of Chattanooga Street &amp; Broomtown Road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$1.6 million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City Lake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make City Lake more accessible and user accessible for the citizens of LaFayette.</a:t>
            </a:r>
          </a:p>
          <a:p>
            <a:r>
              <a:rPr lang="en-US" dirty="0" smtClean="0"/>
              <a:t>City Lake Park</a:t>
            </a:r>
          </a:p>
          <a:p>
            <a:r>
              <a:rPr lang="en-US" dirty="0" smtClean="0"/>
              <a:t>Boat Ramp</a:t>
            </a:r>
          </a:p>
          <a:p>
            <a:r>
              <a:rPr lang="en-US" dirty="0" smtClean="0"/>
              <a:t>Fishing Pier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$50,000</a:t>
            </a:r>
          </a:p>
        </p:txBody>
      </p:sp>
      <p:pic>
        <p:nvPicPr>
          <p:cNvPr id="8" name="Content Placeholder 7" descr="Slide17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600200"/>
            <a:ext cx="4572000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Splash Park at City Recreation Center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place for families to enjoy the summer months without having to leave LaFayette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$500,000</a:t>
            </a:r>
            <a:endParaRPr lang="en-US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Ross Abney Stadium Project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Renovate Ross Abney Building into a Multi-Purpose Facility</a:t>
            </a:r>
          </a:p>
          <a:p>
            <a:r>
              <a:rPr lang="en-US" sz="2800" dirty="0" smtClean="0"/>
              <a:t>Facility would be used for youth football, Frisbee Football and Festivals</a:t>
            </a:r>
          </a:p>
          <a:p>
            <a:r>
              <a:rPr lang="en-US" sz="2800" dirty="0" smtClean="0"/>
              <a:t>Includes: new fencing, bathrooms &amp; replacement of bleachers</a:t>
            </a:r>
          </a:p>
          <a:p>
            <a:r>
              <a:rPr lang="en-US" sz="2800" dirty="0" smtClean="0"/>
              <a:t>Total Project Costs		</a:t>
            </a:r>
            <a:r>
              <a:rPr lang="en-US" sz="2800" u="sng" dirty="0" smtClean="0"/>
              <a:t>$150,000</a:t>
            </a:r>
            <a:endParaRPr lang="en-US" sz="2800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Walking &amp; Biking Trail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 the old Rotary Walking Trail to extend from the Housing Authority to the old High School Walking Track</a:t>
            </a:r>
          </a:p>
          <a:p>
            <a:r>
              <a:rPr lang="en-US" dirty="0" smtClean="0"/>
              <a:t>Would consist of a 9 foot wide concrete path complete with benches, lighting &amp; signage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$100,000</a:t>
            </a:r>
            <a:endParaRPr lang="en-US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Train Depot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establish a Train Depot in LaFayette for weekend train excursions</a:t>
            </a:r>
          </a:p>
          <a:p>
            <a:r>
              <a:rPr lang="en-US" dirty="0" smtClean="0"/>
              <a:t>TVRA is willing to begin a historic train excursion to LaFayette, but must have a Depot to load &amp; unload passengers</a:t>
            </a:r>
          </a:p>
          <a:p>
            <a:r>
              <a:rPr lang="en-US" dirty="0" smtClean="0"/>
              <a:t>Train would bring 100-200 people per trip to shop &amp; dine while in LaFayette</a:t>
            </a:r>
          </a:p>
          <a:p>
            <a:r>
              <a:rPr lang="en-US" dirty="0" smtClean="0"/>
              <a:t>Total Project Costs		</a:t>
            </a:r>
            <a:r>
              <a:rPr lang="en-US" u="sng" dirty="0" smtClean="0"/>
              <a:t>$100,000</a:t>
            </a:r>
            <a:endParaRPr lang="en-US" u="sng" dirty="0"/>
          </a:p>
        </p:txBody>
      </p:sp>
      <p:pic>
        <p:nvPicPr>
          <p:cNvPr id="7" name="Content Placeholder 6" descr="chickamauga29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52600"/>
            <a:ext cx="4038600" cy="4038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361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SPLOST (Special Purpose Local Option Sales Tax) Public Hearing  </vt:lpstr>
      <vt:lpstr>What is SPLOST?</vt:lpstr>
      <vt:lpstr>Possible SPLOST Projects</vt:lpstr>
      <vt:lpstr>City Roads &amp; Side Walks</vt:lpstr>
      <vt:lpstr>City Lake Project</vt:lpstr>
      <vt:lpstr>Splash Park at City Recreation Center</vt:lpstr>
      <vt:lpstr>Ross Abney Stadium Project</vt:lpstr>
      <vt:lpstr>Walking &amp; Biking Trail Project</vt:lpstr>
      <vt:lpstr>Train Depot Project</vt:lpstr>
      <vt:lpstr>Travel Trolley</vt:lpstr>
      <vt:lpstr>City Hall Upgrades</vt:lpstr>
      <vt:lpstr>Other Options</vt:lpstr>
      <vt:lpstr>Possible SPLOST Project Lists (in order of slides)</vt:lpstr>
      <vt:lpstr>Thank you for your time and interest in your community.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SPLOST (Special Purpose Local Option Sales Tax) Public Hearing SPLOST Possible Projects</dc:title>
  <dc:creator>Matthew Williams</dc:creator>
  <cp:lastModifiedBy>Matthew Williams</cp:lastModifiedBy>
  <cp:revision>19</cp:revision>
  <dcterms:created xsi:type="dcterms:W3CDTF">2013-08-12T20:22:40Z</dcterms:created>
  <dcterms:modified xsi:type="dcterms:W3CDTF">2013-08-14T13:26:25Z</dcterms:modified>
</cp:coreProperties>
</file>